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7559675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371600" y="763587"/>
            <a:ext cx="5027612" cy="3770312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875" y="4776787"/>
            <a:ext cx="6216650" cy="45243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 txBox="1"/>
          <p:nvPr>
            <p:ph idx="3" type="hdr"/>
          </p:nvPr>
        </p:nvSpPr>
        <p:spPr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74650" lvl="1" marL="74295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143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600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057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514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429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4800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6629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Google Shape;6;n"/>
          <p:cNvSpPr txBox="1"/>
          <p:nvPr>
            <p:ph idx="10" type="dt"/>
          </p:nvPr>
        </p:nvSpPr>
        <p:spPr>
          <a:xfrm>
            <a:off x="4398962" y="0"/>
            <a:ext cx="3371850" cy="5016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74650" lvl="1" marL="74295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143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600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057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514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429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4800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6629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555162"/>
            <a:ext cx="3371850" cy="5016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74650" lvl="1" marL="74295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143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600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057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514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429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4800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6629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398962" y="9555162"/>
            <a:ext cx="3371850" cy="50165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:notes"/>
          <p:cNvSpPr/>
          <p:nvPr>
            <p:ph idx="2" type="sldImg"/>
          </p:nvPr>
        </p:nvSpPr>
        <p:spPr>
          <a:xfrm>
            <a:off x="1371600" y="763587"/>
            <a:ext cx="50292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2" name="Google Shape;32;p4:notes"/>
          <p:cNvSpPr txBox="1"/>
          <p:nvPr>
            <p:ph idx="1" type="body"/>
          </p:nvPr>
        </p:nvSpPr>
        <p:spPr>
          <a:xfrm>
            <a:off x="777875" y="4776787"/>
            <a:ext cx="6218237" cy="4525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:notes"/>
          <p:cNvSpPr/>
          <p:nvPr>
            <p:ph idx="2" type="sldImg"/>
          </p:nvPr>
        </p:nvSpPr>
        <p:spPr>
          <a:xfrm>
            <a:off x="1371600" y="763587"/>
            <a:ext cx="50292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8" name="Google Shape;38;p6:notes"/>
          <p:cNvSpPr txBox="1"/>
          <p:nvPr>
            <p:ph idx="1" type="body"/>
          </p:nvPr>
        </p:nvSpPr>
        <p:spPr>
          <a:xfrm>
            <a:off x="777875" y="4776787"/>
            <a:ext cx="6218237" cy="4435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:notes"/>
          <p:cNvSpPr/>
          <p:nvPr>
            <p:ph idx="2" type="sldImg"/>
          </p:nvPr>
        </p:nvSpPr>
        <p:spPr>
          <a:xfrm>
            <a:off x="1371600" y="763587"/>
            <a:ext cx="50292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44" name="Google Shape;44;p8:notes"/>
          <p:cNvSpPr txBox="1"/>
          <p:nvPr>
            <p:ph idx="1" type="body"/>
          </p:nvPr>
        </p:nvSpPr>
        <p:spPr>
          <a:xfrm>
            <a:off x="777875" y="4776787"/>
            <a:ext cx="6218237" cy="4435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:notes"/>
          <p:cNvSpPr/>
          <p:nvPr>
            <p:ph idx="2" type="sldImg"/>
          </p:nvPr>
        </p:nvSpPr>
        <p:spPr>
          <a:xfrm>
            <a:off x="1371600" y="763587"/>
            <a:ext cx="50292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50" name="Google Shape;50;p11:notes"/>
          <p:cNvSpPr txBox="1"/>
          <p:nvPr>
            <p:ph idx="1" type="body"/>
          </p:nvPr>
        </p:nvSpPr>
        <p:spPr>
          <a:xfrm>
            <a:off x="777875" y="4776787"/>
            <a:ext cx="6218237" cy="4435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70b128c3_0_2:notes"/>
          <p:cNvSpPr/>
          <p:nvPr>
            <p:ph idx="2" type="sldImg"/>
          </p:nvPr>
        </p:nvSpPr>
        <p:spPr>
          <a:xfrm>
            <a:off x="1371600" y="763587"/>
            <a:ext cx="50292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58" name="Google Shape;58;g670b128c3_0_2:notes"/>
          <p:cNvSpPr txBox="1"/>
          <p:nvPr>
            <p:ph idx="1" type="body"/>
          </p:nvPr>
        </p:nvSpPr>
        <p:spPr>
          <a:xfrm>
            <a:off x="777875" y="4776787"/>
            <a:ext cx="6218100" cy="44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:notes"/>
          <p:cNvSpPr/>
          <p:nvPr>
            <p:ph idx="2" type="sldImg"/>
          </p:nvPr>
        </p:nvSpPr>
        <p:spPr>
          <a:xfrm>
            <a:off x="1371600" y="763587"/>
            <a:ext cx="50292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8" name="Google Shape;68;p15:notes"/>
          <p:cNvSpPr txBox="1"/>
          <p:nvPr>
            <p:ph idx="1" type="body"/>
          </p:nvPr>
        </p:nvSpPr>
        <p:spPr>
          <a:xfrm>
            <a:off x="777875" y="4776787"/>
            <a:ext cx="6218237" cy="4435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:notes"/>
          <p:cNvSpPr/>
          <p:nvPr>
            <p:ph idx="2" type="sldImg"/>
          </p:nvPr>
        </p:nvSpPr>
        <p:spPr>
          <a:xfrm>
            <a:off x="1371600" y="763587"/>
            <a:ext cx="50292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75" name="Google Shape;75;p18:notes"/>
          <p:cNvSpPr txBox="1"/>
          <p:nvPr>
            <p:ph idx="1" type="body"/>
          </p:nvPr>
        </p:nvSpPr>
        <p:spPr>
          <a:xfrm>
            <a:off x="777875" y="4776787"/>
            <a:ext cx="6218237" cy="4435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title"/>
          </p:nvPr>
        </p:nvSpPr>
        <p:spPr>
          <a:xfrm>
            <a:off x="503237" y="301625"/>
            <a:ext cx="9069387" cy="1260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4650" lvl="1" marL="74295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14300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60020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05740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51460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42900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480060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662940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0" type="dt"/>
          </p:nvPr>
        </p:nvSpPr>
        <p:spPr>
          <a:xfrm>
            <a:off x="503237" y="6886575"/>
            <a:ext cx="2346325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74650" lvl="1" marL="74295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143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600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057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514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429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4800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6629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3448050" y="6886575"/>
            <a:ext cx="319405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74650" lvl="1" marL="74295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143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600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057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514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429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4800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6629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7226300" y="6886575"/>
            <a:ext cx="2346325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text on left, text on right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idx="10" type="dt"/>
          </p:nvPr>
        </p:nvSpPr>
        <p:spPr>
          <a:xfrm>
            <a:off x="503237" y="6886575"/>
            <a:ext cx="2346325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74650" lvl="1" marL="74295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143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600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057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514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429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4800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6629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3448050" y="6886575"/>
            <a:ext cx="319405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74650" lvl="1" marL="74295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143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600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057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514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429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4800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6629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7226300" y="6886575"/>
            <a:ext cx="2346325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ext" type="tx">
  <p:cSld name="TITLE_AND_BOD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>
            <p:ph type="title"/>
          </p:nvPr>
        </p:nvSpPr>
        <p:spPr>
          <a:xfrm>
            <a:off x="503237" y="301625"/>
            <a:ext cx="9069387" cy="1260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4650" lvl="1" marL="74295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14300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60020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05740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51460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42900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480060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662940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503237" y="1768475"/>
            <a:ext cx="9069387" cy="49879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32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lnSpc>
                <a:spcPct val="93000"/>
              </a:lnSpc>
              <a:spcBef>
                <a:spcPts val="1400"/>
              </a:spcBef>
              <a:spcAft>
                <a:spcPts val="0"/>
              </a:spcAft>
              <a:buSzPts val="1400"/>
              <a:buChar char="○"/>
              <a:defRPr b="0" i="0" sz="28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lnSpc>
                <a:spcPct val="93000"/>
              </a:lnSpc>
              <a:spcBef>
                <a:spcPts val="1100"/>
              </a:spcBef>
              <a:spcAft>
                <a:spcPts val="0"/>
              </a:spcAft>
              <a:buSzPts val="1400"/>
              <a:buChar char="■"/>
              <a:defRPr b="0" i="0" sz="24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lnSpc>
                <a:spcPct val="93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  <a:defRPr b="0" i="0" sz="2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lnSpc>
                <a:spcPct val="93000"/>
              </a:lnSpc>
              <a:spcBef>
                <a:spcPts val="500"/>
              </a:spcBef>
              <a:spcAft>
                <a:spcPts val="0"/>
              </a:spcAft>
              <a:buSzPts val="1400"/>
              <a:buChar char="○"/>
              <a:defRPr b="0" i="0" sz="2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400"/>
              <a:buChar char="■"/>
              <a:defRPr b="0" i="0" sz="2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400"/>
              <a:buChar char="●"/>
              <a:defRPr b="0" i="0" sz="2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400"/>
              <a:buChar char="○"/>
              <a:defRPr b="0" i="0" sz="2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93000"/>
              </a:lnSpc>
              <a:spcBef>
                <a:spcPts val="200"/>
              </a:spcBef>
              <a:spcAft>
                <a:spcPts val="200"/>
              </a:spcAft>
              <a:buSzPts val="1400"/>
              <a:buChar char="■"/>
              <a:defRPr b="0" i="0" sz="2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0" type="dt"/>
          </p:nvPr>
        </p:nvSpPr>
        <p:spPr>
          <a:xfrm>
            <a:off x="503237" y="6886575"/>
            <a:ext cx="2346325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74650" lvl="1" marL="74295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143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600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057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514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429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4800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6629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1" type="ftr"/>
          </p:nvPr>
        </p:nvSpPr>
        <p:spPr>
          <a:xfrm>
            <a:off x="3448050" y="6886575"/>
            <a:ext cx="319405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74650" lvl="1" marL="74295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143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600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057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514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429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4800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6629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7226300" y="6886575"/>
            <a:ext cx="2346325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503237" y="301625"/>
            <a:ext cx="9069387" cy="1260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4650" lvl="1" marL="74295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14300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60020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05740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51460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42900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480060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662940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503237" y="1768475"/>
            <a:ext cx="9069387" cy="49879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93000"/>
              </a:lnSpc>
              <a:spcBef>
                <a:spcPts val="1400"/>
              </a:spcBef>
              <a:spcAft>
                <a:spcPts val="0"/>
              </a:spcAft>
              <a:buSzPts val="1400"/>
              <a:buChar char="○"/>
              <a:defRPr b="0" i="0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93000"/>
              </a:lnSpc>
              <a:spcBef>
                <a:spcPts val="1100"/>
              </a:spcBef>
              <a:spcAft>
                <a:spcPts val="0"/>
              </a:spcAft>
              <a:buSzPts val="1400"/>
              <a:buChar char="■"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3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  <a:defRPr b="0" i="0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3000"/>
              </a:lnSpc>
              <a:spcBef>
                <a:spcPts val="500"/>
              </a:spcBef>
              <a:spcAft>
                <a:spcPts val="0"/>
              </a:spcAft>
              <a:buSzPts val="1400"/>
              <a:buChar char="○"/>
              <a:defRPr b="0" i="0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400"/>
              <a:buChar char="■"/>
              <a:defRPr b="0" i="0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400"/>
              <a:buChar char="●"/>
              <a:defRPr b="0" i="0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3000"/>
              </a:lnSpc>
              <a:spcBef>
                <a:spcPts val="200"/>
              </a:spcBef>
              <a:spcAft>
                <a:spcPts val="0"/>
              </a:spcAft>
              <a:buSzPts val="1400"/>
              <a:buChar char="○"/>
              <a:defRPr b="0" i="0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3000"/>
              </a:lnSpc>
              <a:spcBef>
                <a:spcPts val="200"/>
              </a:spcBef>
              <a:spcAft>
                <a:spcPts val="200"/>
              </a:spcAft>
              <a:buSzPts val="1400"/>
              <a:buChar char="■"/>
              <a:defRPr b="0" i="0" sz="2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503237" y="6886575"/>
            <a:ext cx="2346325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74650" lvl="1" marL="74295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143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600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057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514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429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4800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6629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448050" y="6886575"/>
            <a:ext cx="319405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74650" lvl="1" marL="74295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143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6002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057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514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4290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48006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66294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7226300" y="6886575"/>
            <a:ext cx="2346325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imes New Roman"/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imes New Roman"/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imes New Roman"/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imes New Roman"/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imes New Roman"/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imes New Roman"/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imes New Roman"/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imes New Roman"/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Times New Roman"/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530225" y="0"/>
            <a:ext cx="9070975" cy="1262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38800">
            <a:noAutofit/>
          </a:bodyPr>
          <a:lstStyle/>
          <a:p>
            <a:pPr indent="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Lab 8- Parallax</a:t>
            </a:r>
            <a:endParaRPr/>
          </a:p>
        </p:txBody>
      </p:sp>
      <p:pic>
        <p:nvPicPr>
          <p:cNvPr id="35" name="Google Shape;3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8800" y="1273175"/>
            <a:ext cx="6757987" cy="581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/>
          <p:nvPr>
            <p:ph type="title"/>
          </p:nvPr>
        </p:nvSpPr>
        <p:spPr>
          <a:xfrm>
            <a:off x="503237" y="346075"/>
            <a:ext cx="9070975" cy="117157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38800">
            <a:noAutofit/>
          </a:bodyPr>
          <a:lstStyle/>
          <a:p>
            <a:pPr indent="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Measuring Distances</a:t>
            </a:r>
            <a:endParaRPr/>
          </a:p>
        </p:txBody>
      </p:sp>
      <p:pic>
        <p:nvPicPr>
          <p:cNvPr id="41" name="Google Shape;4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1600200"/>
            <a:ext cx="8458200" cy="5300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503237" y="346075"/>
            <a:ext cx="9070975" cy="117157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38800">
            <a:noAutofit/>
          </a:bodyPr>
          <a:lstStyle/>
          <a:p>
            <a:pPr indent="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How it Works</a:t>
            </a:r>
            <a:endParaRPr/>
          </a:p>
        </p:txBody>
      </p:sp>
      <p:pic>
        <p:nvPicPr>
          <p:cNvPr descr="2000px-Parallax_Example.svg.png" id="47" name="Google Shape;47;p7"/>
          <p:cNvPicPr preferRelativeResize="0"/>
          <p:nvPr/>
        </p:nvPicPr>
        <p:blipFill rotWithShape="1">
          <a:blip r:embed="rId3">
            <a:alphaModFix/>
          </a:blip>
          <a:srcRect b="3025" l="0" r="0" t="3025"/>
          <a:stretch/>
        </p:blipFill>
        <p:spPr>
          <a:xfrm>
            <a:off x="950912" y="1544637"/>
            <a:ext cx="8193087" cy="5541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idx="4294967295" type="title"/>
          </p:nvPr>
        </p:nvSpPr>
        <p:spPr>
          <a:xfrm>
            <a:off x="503237" y="301625"/>
            <a:ext cx="9070975" cy="1262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38800">
            <a:noAutofit/>
          </a:bodyPr>
          <a:lstStyle/>
          <a:p>
            <a:pPr indent="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Finding Distances</a:t>
            </a:r>
            <a:endParaRPr/>
          </a:p>
        </p:txBody>
      </p:sp>
      <p:sp>
        <p:nvSpPr>
          <p:cNvPr id="53" name="Google Shape;53;p8"/>
          <p:cNvSpPr txBox="1"/>
          <p:nvPr>
            <p:ph idx="4294967295" type="body"/>
          </p:nvPr>
        </p:nvSpPr>
        <p:spPr>
          <a:xfrm>
            <a:off x="5151437" y="1768475"/>
            <a:ext cx="4425950" cy="48990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200">
            <a:noAutofit/>
          </a:bodyPr>
          <a:lstStyle/>
          <a:p>
            <a:pPr indent="-330200" lvl="0" marL="431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Large shift = nearby object</a:t>
            </a:r>
            <a:endParaRPr/>
          </a:p>
          <a:p>
            <a:pPr indent="-330200" lvl="0" marL="431800" marR="0" rtl="0" algn="l">
              <a:lnSpc>
                <a:spcPct val="93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Small shift = farther object</a:t>
            </a:r>
            <a:endParaRPr/>
          </a:p>
          <a:p>
            <a:pPr indent="-330200" lvl="0" marL="431800" marR="0" rtl="0" algn="l">
              <a:lnSpc>
                <a:spcPct val="93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 = (b/2) / tan(α/2)</a:t>
            </a:r>
            <a:endParaRPr/>
          </a:p>
          <a:p>
            <a:pPr indent="-330200" lvl="0" marL="431800" marR="0" rtl="0" algn="l">
              <a:lnSpc>
                <a:spcPct val="93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 = 57.3 x (b/2) / θ</a:t>
            </a:r>
            <a:endParaRPr/>
          </a:p>
          <a:p>
            <a:pPr indent="-330200" lvl="0" marL="431800" marR="0" rtl="0" algn="l">
              <a:lnSpc>
                <a:spcPct val="93000"/>
              </a:lnSpc>
              <a:spcBef>
                <a:spcPts val="1400"/>
              </a:spcBef>
              <a:spcAft>
                <a:spcPts val="140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θ = α/2</a:t>
            </a:r>
            <a:endParaRPr/>
          </a:p>
        </p:txBody>
      </p:sp>
      <p:pic>
        <p:nvPicPr>
          <p:cNvPr descr="parallax_dist.png" id="54" name="Google Shape;54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877" y="1698002"/>
            <a:ext cx="4885325" cy="26055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rallaxstar1.png" id="55" name="Google Shape;55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3875" y="4484900"/>
            <a:ext cx="4885325" cy="27260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>
            <p:ph idx="4294967295" type="title"/>
          </p:nvPr>
        </p:nvSpPr>
        <p:spPr>
          <a:xfrm>
            <a:off x="503237" y="301625"/>
            <a:ext cx="90711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38800">
            <a:noAutofit/>
          </a:bodyPr>
          <a:lstStyle/>
          <a:p>
            <a:pPr indent="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Finding Distances</a:t>
            </a:r>
            <a:endParaRPr/>
          </a:p>
        </p:txBody>
      </p:sp>
      <p:sp>
        <p:nvSpPr>
          <p:cNvPr id="61" name="Google Shape;61;p9"/>
          <p:cNvSpPr txBox="1"/>
          <p:nvPr>
            <p:ph idx="4294967295" type="body"/>
          </p:nvPr>
        </p:nvSpPr>
        <p:spPr>
          <a:xfrm>
            <a:off x="5151437" y="1768475"/>
            <a:ext cx="4425900" cy="48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200">
            <a:noAutofit/>
          </a:bodyPr>
          <a:lstStyle/>
          <a:p>
            <a:pPr indent="-330200" lvl="0" marL="431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Large shift = nearby object</a:t>
            </a:r>
            <a:endParaRPr/>
          </a:p>
          <a:p>
            <a:pPr indent="-330200" lvl="0" marL="431800" marR="0" rtl="0" algn="l">
              <a:lnSpc>
                <a:spcPct val="93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Small shift = farther object</a:t>
            </a:r>
            <a:endParaRPr/>
          </a:p>
          <a:p>
            <a:pPr indent="-330200" lvl="0" marL="431800" marR="0" rtl="0" algn="l">
              <a:lnSpc>
                <a:spcPct val="93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 = (b/2) / tan(α/2)</a:t>
            </a:r>
            <a:endParaRPr/>
          </a:p>
          <a:p>
            <a:pPr indent="-330200" lvl="0" marL="431800" marR="0" rtl="0" algn="l">
              <a:lnSpc>
                <a:spcPct val="93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 = 57.3 x (b/2) / θ</a:t>
            </a:r>
            <a:endParaRPr/>
          </a:p>
          <a:p>
            <a:pPr indent="-330200" lvl="0" marL="431800" marR="0" rtl="0" algn="l">
              <a:lnSpc>
                <a:spcPct val="93000"/>
              </a:lnSpc>
              <a:spcBef>
                <a:spcPts val="1400"/>
              </a:spcBef>
              <a:spcAft>
                <a:spcPts val="140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θ = α/2</a:t>
            </a:r>
            <a:endParaRPr/>
          </a:p>
        </p:txBody>
      </p:sp>
      <p:pic>
        <p:nvPicPr>
          <p:cNvPr descr="parallax_dist.png" id="62" name="Google Shape;62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877" y="1698002"/>
            <a:ext cx="4885325" cy="260550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rallaxstar1.png" id="63" name="Google Shape;63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3875" y="4484900"/>
            <a:ext cx="4885325" cy="272601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4" name="Google Shape;64;p9"/>
          <p:cNvCxnSpPr/>
          <p:nvPr/>
        </p:nvCxnSpPr>
        <p:spPr>
          <a:xfrm>
            <a:off x="5449100" y="4213175"/>
            <a:ext cx="3693600" cy="9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5" name="Google Shape;65;p9"/>
          <p:cNvSpPr/>
          <p:nvPr/>
        </p:nvSpPr>
        <p:spPr>
          <a:xfrm>
            <a:off x="5497100" y="4528150"/>
            <a:ext cx="3597600" cy="566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"/>
          <p:cNvSpPr txBox="1"/>
          <p:nvPr>
            <p:ph idx="4294967295" type="title"/>
          </p:nvPr>
        </p:nvSpPr>
        <p:spPr>
          <a:xfrm>
            <a:off x="504837" y="0"/>
            <a:ext cx="9071100" cy="117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38800">
            <a:noAutofit/>
          </a:bodyPr>
          <a:lstStyle/>
          <a:p>
            <a:pPr indent="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Units</a:t>
            </a:r>
            <a:endParaRPr/>
          </a:p>
        </p:txBody>
      </p:sp>
      <p:pic>
        <p:nvPicPr>
          <p:cNvPr id="71" name="Google Shape;7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6050" y="1965325"/>
            <a:ext cx="4425950" cy="46640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0"/>
          <p:cNvSpPr txBox="1"/>
          <p:nvPr>
            <p:ph idx="4294967295" type="body"/>
          </p:nvPr>
        </p:nvSpPr>
        <p:spPr>
          <a:xfrm>
            <a:off x="4572000" y="1371875"/>
            <a:ext cx="5257800" cy="58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200">
            <a:noAutofit/>
          </a:bodyPr>
          <a:lstStyle/>
          <a:p>
            <a:pPr indent="-330200" lvl="0" marL="431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 degree = 60 arcminutes</a:t>
            </a:r>
            <a:endParaRPr/>
          </a:p>
          <a:p>
            <a:pPr indent="-330200" lvl="0" marL="431800" marR="0" rtl="0" algn="l">
              <a:lnSpc>
                <a:spcPct val="93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 arcminute = 60 arcseconds</a:t>
            </a:r>
            <a:endParaRPr/>
          </a:p>
          <a:p>
            <a:pPr indent="-330200" lvl="0" marL="431800" marR="0" rtl="0" algn="l">
              <a:lnSpc>
                <a:spcPct val="93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Size of the full moon ≈ 0.5 arcminutes = 30 arcseconds</a:t>
            </a:r>
            <a:endParaRPr/>
          </a:p>
          <a:p>
            <a:pPr indent="-330200" lvl="0" marL="431800" marR="0" rtl="0" algn="l">
              <a:lnSpc>
                <a:spcPct val="93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Index finger extended out = 1 arcminute</a:t>
            </a:r>
            <a:endParaRPr/>
          </a:p>
          <a:p>
            <a:pPr indent="-330200" lvl="0" marL="431800" marR="0" rtl="0" algn="l">
              <a:lnSpc>
                <a:spcPct val="93000"/>
              </a:lnSpc>
              <a:spcBef>
                <a:spcPts val="1400"/>
              </a:spcBef>
              <a:spcAft>
                <a:spcPts val="140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Fist extended = 10 arcminutes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 txBox="1"/>
          <p:nvPr>
            <p:ph type="title"/>
          </p:nvPr>
        </p:nvSpPr>
        <p:spPr>
          <a:xfrm>
            <a:off x="503237" y="301625"/>
            <a:ext cx="9070975" cy="1262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38800">
            <a:noAutofit/>
          </a:bodyPr>
          <a:lstStyle/>
          <a:p>
            <a:pPr indent="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Notes for this Lab</a:t>
            </a:r>
            <a:endParaRPr/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503237" y="1768475"/>
            <a:ext cx="9070975" cy="4989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200">
            <a:noAutofit/>
          </a:bodyPr>
          <a:lstStyle/>
          <a:p>
            <a:pPr indent="-330200" lvl="0" marL="43180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Be careful with units! Remember, unit conversions were covered in the intro lab- refer back to it if you need to!</a:t>
            </a:r>
            <a:endParaRPr/>
          </a:p>
          <a:p>
            <a:pPr indent="-330200" lvl="0" marL="431800" marR="0" rtl="0" algn="l">
              <a:lnSpc>
                <a:spcPct val="93000"/>
              </a:lnSpc>
              <a:spcBef>
                <a:spcPts val="1400"/>
              </a:spcBef>
              <a:spcAft>
                <a:spcPts val="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metric when measuring distances.</a:t>
            </a:r>
            <a:endParaRPr/>
          </a:p>
          <a:p>
            <a:pPr indent="-330200" lvl="0" marL="431800" marR="0" rtl="0" algn="l">
              <a:lnSpc>
                <a:spcPct val="93000"/>
              </a:lnSpc>
              <a:spcBef>
                <a:spcPts val="1400"/>
              </a:spcBef>
              <a:spcAft>
                <a:spcPts val="1400"/>
              </a:spcAft>
              <a:buClr>
                <a:srgbClr val="FFFFFF"/>
              </a:buClr>
              <a:buSzPts val="1440"/>
              <a:buFont typeface="Noto Symbol"/>
              <a:buChar char="●"/>
            </a:pPr>
            <a:r>
              <a:rPr b="0" i="0" lang="en-US" sz="32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Don't move your head when making parallax measurements unless the lab explicitly tells you </a:t>
            </a:r>
            <a:r>
              <a:rPr lang="en-US"/>
              <a:t>otherwise.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